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8"/>
  </p:notesMasterIdLst>
  <p:handoutMasterIdLst>
    <p:handoutMasterId r:id="rId19"/>
  </p:handoutMasterIdLst>
  <p:sldIdLst>
    <p:sldId id="267" r:id="rId2"/>
    <p:sldId id="300" r:id="rId3"/>
    <p:sldId id="302" r:id="rId4"/>
    <p:sldId id="272" r:id="rId5"/>
    <p:sldId id="260" r:id="rId6"/>
    <p:sldId id="290" r:id="rId7"/>
    <p:sldId id="291" r:id="rId8"/>
    <p:sldId id="292" r:id="rId9"/>
    <p:sldId id="294" r:id="rId10"/>
    <p:sldId id="295" r:id="rId11"/>
    <p:sldId id="299" r:id="rId12"/>
    <p:sldId id="296" r:id="rId13"/>
    <p:sldId id="301" r:id="rId14"/>
    <p:sldId id="297" r:id="rId15"/>
    <p:sldId id="293" r:id="rId16"/>
    <p:sldId id="29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06.11.2020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06.11.2020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06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06.11.2020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06.11.2020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D7BD219-10EE-4346-91A8-600F828FA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b="8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More stable IK algorithms can be easily involved.  </a:t>
            </a:r>
          </a:p>
          <a:p>
            <a:r>
              <a:rPr lang="en-AU" dirty="0"/>
              <a:t>Such a solution can be simplified and improved in future work.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8" y="1251542"/>
            <a:ext cx="4286921" cy="3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quality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64372" y="4336329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r>
              <a:rPr lang="en-AU" dirty="0"/>
              <a:t>Further more, such a motion capture scheme does not guarantee the accuracy. As IK problems may be ill-posed. (no solution in range or many solutions exist)</a:t>
            </a:r>
          </a:p>
          <a:p>
            <a:pPr lvl="1"/>
            <a:r>
              <a:rPr lang="en-AU" dirty="0"/>
              <a:t>Solution: develop a specialized algorithm.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8.1) </a:t>
            </a:r>
            <a:r>
              <a:rPr lang="en-AU" dirty="0"/>
              <a:t>The Mocap may looks unnatural now</a:t>
            </a:r>
            <a:endParaRPr lang="de-DE" dirty="0"/>
          </a:p>
          <a:p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22CD88-81E4-4636-A150-5B8554DDA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03DDE-8524-4DE3-AC95-4E762B40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56513"/>
            <a:ext cx="4204355" cy="3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hands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will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. </a:t>
            </a:r>
          </a:p>
          <a:p>
            <a:pPr lvl="1"/>
            <a:r>
              <a:rPr lang="en-AU" dirty="0"/>
              <a:t>Current solution: just using position information on both hands, and ignore the headset position, some unwanted movement exists. E.g. The head moves forward unexpectedly. </a:t>
            </a:r>
          </a:p>
          <a:p>
            <a:pPr lvl="1"/>
            <a:r>
              <a:rPr lang="en-AU" dirty="0"/>
              <a:t>This may be solved by a better IK.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multiple </a:t>
            </a:r>
            <a:r>
              <a:rPr lang="de-DE" dirty="0" err="1"/>
              <a:t>targets</a:t>
            </a:r>
            <a:r>
              <a:rPr lang="de-DE" dirty="0"/>
              <a:t>.</a:t>
            </a:r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8.2) </a:t>
            </a:r>
            <a:r>
              <a:rPr lang="en-AU" dirty="0"/>
              <a:t>The Mocap may be unstable under some cases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The </a:t>
            </a:r>
            <a:r>
              <a:rPr lang="de-DE" altLang="zh-CN" dirty="0" err="1"/>
              <a:t>pipeline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Rigging, </a:t>
            </a:r>
            <a:r>
              <a:rPr lang="de-DE" dirty="0" err="1"/>
              <a:t>Skinning</a:t>
            </a:r>
            <a:r>
              <a:rPr lang="de-DE" dirty="0"/>
              <a:t>, Animation and Motion </a:t>
            </a:r>
            <a:r>
              <a:rPr lang="de-DE" dirty="0" err="1"/>
              <a:t>Capturing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08" y="205812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51" y="205812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92" y="205812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87" y="203538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46510" y="278508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65124" y="277891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64748" y="279125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49391" y="2516444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46510" y="325453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16595" y="328236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43471" y="325453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D6E6-5AB3-4828-8759-91C6FB488A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06.11.2020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Create and manipulate bones for a given mesh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Skinning of a mesh with the created skeleton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Recording, saving animations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de-DE" dirty="0"/>
              <a:t>*</a:t>
            </a:r>
            <a:r>
              <a:rPr lang="en-AU" dirty="0"/>
              <a:t>Evaluation of the quality of the mocap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63873-00E3-4D37-90E1-331C5F099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6" b="16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06.11.2020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176509"/>
            <a:ext cx="3990488" cy="22059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475543"/>
            <a:ext cx="3990488" cy="2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1177</Words>
  <Application>Microsoft Office PowerPoint</Application>
  <PresentationFormat>Widescreen</PresentationFormat>
  <Paragraphs>151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Open Sans</vt:lpstr>
      <vt:lpstr>Arial</vt:lpstr>
      <vt:lpstr>Calibri</vt:lpstr>
      <vt:lpstr>Consolas</vt:lpstr>
      <vt:lpstr>Times New Roman</vt:lpstr>
      <vt:lpstr>Office Theme</vt:lpstr>
      <vt:lpstr>Immersive Rigging and Skinning in Virtual Reality Environments</vt:lpstr>
      <vt:lpstr>The pipeline</vt:lpstr>
      <vt:lpstr>Related works 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quality of the mocap </vt:lpstr>
      <vt:lpstr>Evaluation of the stability of the mocap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90</cp:revision>
  <dcterms:created xsi:type="dcterms:W3CDTF">2020-10-28T10:03:11Z</dcterms:created>
  <dcterms:modified xsi:type="dcterms:W3CDTF">2020-11-06T19:37:42Z</dcterms:modified>
</cp:coreProperties>
</file>